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F2B320-62B6-425E-BF6D-8ADA21A2E1C6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D65150-ECCC-45F9-8CF1-6CB8B29F7C6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Dante’s inferno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9 MODERN LAYERS OF AIRPORT  HELL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9:</a:t>
            </a:r>
            <a:br>
              <a:rPr lang="en-US" dirty="0" smtClean="0"/>
            </a:br>
            <a:r>
              <a:rPr lang="en-US" dirty="0" smtClean="0"/>
              <a:t>PERSON WHO </a:t>
            </a:r>
            <a:r>
              <a:rPr lang="en-US" b="0" i="1" dirty="0" smtClean="0"/>
              <a:t>WILL</a:t>
            </a:r>
            <a:r>
              <a:rPr lang="en-US" dirty="0" smtClean="0"/>
              <a:t> SIT BY YOU </a:t>
            </a:r>
            <a:endParaRPr lang="en-US" dirty="0"/>
          </a:p>
        </p:txBody>
      </p:sp>
      <p:pic>
        <p:nvPicPr>
          <p:cNvPr id="4" name="Content Placeholder 3" descr="crowded fl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600200"/>
            <a:ext cx="7154209" cy="4343627"/>
          </a:xfrm>
        </p:spPr>
      </p:pic>
      <p:sp>
        <p:nvSpPr>
          <p:cNvPr id="5" name="TextBox 4"/>
          <p:cNvSpPr txBox="1"/>
          <p:nvPr/>
        </p:nvSpPr>
        <p:spPr>
          <a:xfrm>
            <a:off x="1066800" y="6019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… Need I say more?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end,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 least until you travel </a:t>
            </a:r>
            <a:r>
              <a:rPr lang="en-US" i="1" dirty="0" smtClean="0"/>
              <a:t>back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1: </a:t>
            </a:r>
            <a:br>
              <a:rPr lang="en-US" dirty="0" smtClean="0"/>
            </a:br>
            <a:r>
              <a:rPr lang="en-US" dirty="0" smtClean="0"/>
              <a:t>PARKING</a:t>
            </a:r>
            <a:endParaRPr lang="en-US" dirty="0"/>
          </a:p>
        </p:txBody>
      </p:sp>
      <p:pic>
        <p:nvPicPr>
          <p:cNvPr id="6" name="Content Placeholder 5" descr="parkin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057400"/>
            <a:ext cx="5148263" cy="3488750"/>
          </a:xfrm>
        </p:spPr>
      </p:pic>
      <p:pic>
        <p:nvPicPr>
          <p:cNvPr id="7" name="Content Placeholder 6" descr="parking sig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172200" y="2057401"/>
            <a:ext cx="2438400" cy="3428999"/>
          </a:xfrm>
        </p:spPr>
      </p:pic>
      <p:sp>
        <p:nvSpPr>
          <p:cNvPr id="8" name="TextBox 7"/>
          <p:cNvSpPr txBox="1"/>
          <p:nvPr/>
        </p:nvSpPr>
        <p:spPr>
          <a:xfrm>
            <a:off x="4191000" y="59436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Or lack thereof…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2:</a:t>
            </a:r>
            <a:br>
              <a:rPr lang="en-US" dirty="0" smtClean="0"/>
            </a:br>
            <a:r>
              <a:rPr lang="en-US" dirty="0" smtClean="0"/>
              <a:t>KIOSK CHECK-INs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0" y="5943600"/>
            <a:ext cx="9144000" cy="6095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/>
              <a:t>And people who don’t know how to use them...</a:t>
            </a:r>
            <a:endParaRPr lang="en-US" dirty="0"/>
          </a:p>
        </p:txBody>
      </p:sp>
      <p:pic>
        <p:nvPicPr>
          <p:cNvPr id="7" name="Content Placeholder 6" descr="kiosk 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33600"/>
            <a:ext cx="5903912" cy="37088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3: </a:t>
            </a:r>
            <a:br>
              <a:rPr lang="en-US" dirty="0" smtClean="0"/>
            </a:br>
            <a:r>
              <a:rPr lang="en-US" dirty="0" smtClean="0"/>
              <a:t>BAGGAGE CHECK</a:t>
            </a:r>
            <a:endParaRPr lang="en-US" dirty="0"/>
          </a:p>
        </p:txBody>
      </p:sp>
      <p:pic>
        <p:nvPicPr>
          <p:cNvPr id="4" name="Content Placeholder 3" descr="baggage che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6775" y="2209800"/>
            <a:ext cx="3982825" cy="2971800"/>
          </a:xfrm>
        </p:spPr>
      </p:pic>
      <p:pic>
        <p:nvPicPr>
          <p:cNvPr id="5" name="Picture 4" descr="baggage check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209801"/>
            <a:ext cx="4229100" cy="30596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58674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Pay extra to have your luggage personally abused!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4:</a:t>
            </a:r>
            <a:br>
              <a:rPr lang="en-US" dirty="0" smtClean="0"/>
            </a:br>
            <a:r>
              <a:rPr lang="en-US" dirty="0" smtClean="0"/>
              <a:t>TSA AGENTS AT SECURITY</a:t>
            </a:r>
            <a:endParaRPr lang="en-US" dirty="0"/>
          </a:p>
        </p:txBody>
      </p:sp>
      <p:pic>
        <p:nvPicPr>
          <p:cNvPr id="4" name="Content Placeholder 3" descr="TSA_ag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7795" y="1600200"/>
            <a:ext cx="5928409" cy="4190999"/>
          </a:xfrm>
        </p:spPr>
      </p:pic>
      <p:sp>
        <p:nvSpPr>
          <p:cNvPr id="5" name="TextBox 4"/>
          <p:cNvSpPr txBox="1"/>
          <p:nvPr/>
        </p:nvSpPr>
        <p:spPr>
          <a:xfrm>
            <a:off x="4419600" y="60198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Why are they </a:t>
            </a:r>
            <a:r>
              <a:rPr lang="en-US" sz="2400" b="1" i="1" dirty="0" smtClean="0"/>
              <a:t>always</a:t>
            </a:r>
            <a:r>
              <a:rPr lang="en-US" sz="2400" b="1" dirty="0" smtClean="0"/>
              <a:t> </a:t>
            </a:r>
            <a:r>
              <a:rPr lang="en-US" sz="2400" dirty="0" smtClean="0"/>
              <a:t>mad?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5: </a:t>
            </a:r>
            <a:br>
              <a:rPr lang="en-US" dirty="0" smtClean="0"/>
            </a:br>
            <a:r>
              <a:rPr lang="en-US" dirty="0" smtClean="0"/>
              <a:t>FULL BODY SCANNERS</a:t>
            </a:r>
            <a:endParaRPr lang="en-US" dirty="0"/>
          </a:p>
        </p:txBody>
      </p:sp>
      <p:pic>
        <p:nvPicPr>
          <p:cNvPr id="4" name="Content Placeholder 3" descr="scanne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05000"/>
            <a:ext cx="3238500" cy="3457575"/>
          </a:xfrm>
        </p:spPr>
      </p:pic>
      <p:pic>
        <p:nvPicPr>
          <p:cNvPr id="6" name="Picture 5" descr="image-sc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905000"/>
            <a:ext cx="4114800" cy="342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5626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“Please be patient while we virtually remove </a:t>
            </a:r>
          </a:p>
          <a:p>
            <a:pPr algn="ctr"/>
            <a:r>
              <a:rPr lang="en-US" sz="2400" dirty="0" smtClean="0"/>
              <a:t>your clothing and dignity,”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6:</a:t>
            </a:r>
            <a:br>
              <a:rPr lang="en-US" dirty="0" smtClean="0"/>
            </a:br>
            <a:r>
              <a:rPr lang="en-US" dirty="0" smtClean="0"/>
              <a:t>GETTING FRISKED</a:t>
            </a:r>
            <a:endParaRPr lang="en-US" dirty="0"/>
          </a:p>
        </p:txBody>
      </p:sp>
      <p:pic>
        <p:nvPicPr>
          <p:cNvPr id="4" name="Content Placeholder 3" descr="t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09800"/>
            <a:ext cx="4829608" cy="3505200"/>
          </a:xfrm>
        </p:spPr>
      </p:pic>
      <p:pic>
        <p:nvPicPr>
          <p:cNvPr id="5" name="Picture 4" descr="tsa fri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209800"/>
            <a:ext cx="3487674" cy="350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5867400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Saving you from terrorism, one threatening suspect at a time.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7:</a:t>
            </a:r>
            <a:br>
              <a:rPr lang="en-US" dirty="0" smtClean="0"/>
            </a:br>
            <a:r>
              <a:rPr lang="en-US" dirty="0" smtClean="0"/>
              <a:t>UNHELPFUL GATE AGENTS</a:t>
            </a:r>
            <a:endParaRPr lang="en-US" dirty="0"/>
          </a:p>
        </p:txBody>
      </p:sp>
      <p:pic>
        <p:nvPicPr>
          <p:cNvPr id="4" name="Content Placeholder 3" descr="Gate-Ag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828800"/>
            <a:ext cx="5067300" cy="3783584"/>
          </a:xfrm>
        </p:spPr>
      </p:pic>
      <p:sp>
        <p:nvSpPr>
          <p:cNvPr id="5" name="TextBox 4"/>
          <p:cNvSpPr txBox="1"/>
          <p:nvPr/>
        </p:nvSpPr>
        <p:spPr>
          <a:xfrm>
            <a:off x="685800" y="57150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Because even when there are open seats, you still can’t sit </a:t>
            </a:r>
          </a:p>
          <a:p>
            <a:pPr algn="ctr"/>
            <a:r>
              <a:rPr lang="en-US" sz="2400" dirty="0" smtClean="0"/>
              <a:t>closer to your family.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 8:</a:t>
            </a:r>
            <a:br>
              <a:rPr lang="en-US" dirty="0" smtClean="0"/>
            </a:br>
            <a:r>
              <a:rPr lang="en-US" dirty="0" smtClean="0"/>
              <a:t>FLIGHT ATTENDANTS</a:t>
            </a:r>
            <a:endParaRPr lang="en-US" dirty="0"/>
          </a:p>
        </p:txBody>
      </p:sp>
      <p:pic>
        <p:nvPicPr>
          <p:cNvPr id="4" name="Content Placeholder 3" descr="fat-flight-attendant-300x2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1" y="1905000"/>
            <a:ext cx="3886199" cy="3743705"/>
          </a:xfrm>
        </p:spPr>
      </p:pic>
      <p:pic>
        <p:nvPicPr>
          <p:cNvPr id="5" name="Picture 4" descr="flight attenda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1" y="1905000"/>
            <a:ext cx="2438400" cy="37930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57912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Waking you from your pre-flight and in-flight naps… always watching you closely.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137</Words>
  <Application>Microsoft Office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Dante’s inferno</vt:lpstr>
      <vt:lpstr>LAYER 1:  PARKING</vt:lpstr>
      <vt:lpstr>LAYER 2: KIOSK CHECK-INs </vt:lpstr>
      <vt:lpstr>LAYER 3:  BAGGAGE CHECK</vt:lpstr>
      <vt:lpstr>LAYER 4: TSA AGENTS AT SECURITY</vt:lpstr>
      <vt:lpstr>LAYER 5:  FULL BODY SCANNERS</vt:lpstr>
      <vt:lpstr>LAYER 6: GETTING FRISKED</vt:lpstr>
      <vt:lpstr>LAYER 7: UNHELPFUL GATE AGENTS</vt:lpstr>
      <vt:lpstr>LAYER 8: FLIGHT ATTENDANTS</vt:lpstr>
      <vt:lpstr>LAYER 9: PERSON WHO WILL SIT BY YOU </vt:lpstr>
      <vt:lpstr>The end,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Dante’s inferno</dc:title>
  <dc:creator>test</dc:creator>
  <cp:lastModifiedBy>test</cp:lastModifiedBy>
  <cp:revision>6</cp:revision>
  <dcterms:created xsi:type="dcterms:W3CDTF">2011-09-13T15:55:13Z</dcterms:created>
  <dcterms:modified xsi:type="dcterms:W3CDTF">2011-09-13T16:40:01Z</dcterms:modified>
</cp:coreProperties>
</file>